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erriweath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775c6e25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775c6e25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775c6e25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775c6e25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775c6e25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775c6e25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775c6e25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775c6e25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775c6e25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775c6e25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775c6e25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775c6e25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775c6e2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775c6e2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775c6e25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775c6e25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CVPiano - Detecting and Understanding Piano Keys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Hunt and Daniel McCarthy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000" y="1572249"/>
            <a:ext cx="1075700" cy="10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450" y="1447725"/>
            <a:ext cx="1324750" cy="1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300" y="3665350"/>
            <a:ext cx="1075700" cy="10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200" y="3665350"/>
            <a:ext cx="1075700" cy="107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4"/>
          <p:cNvCxnSpPr/>
          <p:nvPr/>
        </p:nvCxnSpPr>
        <p:spPr>
          <a:xfrm flipH="1" rot="10800000">
            <a:off x="-1492375" y="-840925"/>
            <a:ext cx="3066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364" y="2571750"/>
            <a:ext cx="1538986" cy="102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4"/>
          <p:cNvCxnSpPr/>
          <p:nvPr/>
        </p:nvCxnSpPr>
        <p:spPr>
          <a:xfrm flipH="1">
            <a:off x="2104875" y="2232288"/>
            <a:ext cx="1152300" cy="678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4"/>
          <p:cNvCxnSpPr/>
          <p:nvPr/>
        </p:nvCxnSpPr>
        <p:spPr>
          <a:xfrm rot="10800000">
            <a:off x="4315800" y="2110100"/>
            <a:ext cx="1539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4"/>
          <p:cNvCxnSpPr/>
          <p:nvPr/>
        </p:nvCxnSpPr>
        <p:spPr>
          <a:xfrm>
            <a:off x="2164000" y="3319288"/>
            <a:ext cx="1152300" cy="678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4"/>
          <p:cNvCxnSpPr/>
          <p:nvPr/>
        </p:nvCxnSpPr>
        <p:spPr>
          <a:xfrm>
            <a:off x="4468200" y="4203200"/>
            <a:ext cx="1539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" name="Google Shape;8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5713" y="1788400"/>
            <a:ext cx="400225" cy="4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673800" y="1670275"/>
            <a:ext cx="536700" cy="575100"/>
          </a:xfrm>
          <a:prstGeom prst="ellipse">
            <a:avLst/>
          </a:prstGeom>
          <a:solidFill>
            <a:srgbClr val="A790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673800" y="2397775"/>
            <a:ext cx="536700" cy="575100"/>
          </a:xfrm>
          <a:prstGeom prst="ellipse">
            <a:avLst/>
          </a:prstGeom>
          <a:solidFill>
            <a:srgbClr val="20E6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1420475" y="1670275"/>
            <a:ext cx="536700" cy="575100"/>
          </a:xfrm>
          <a:prstGeom prst="ellipse">
            <a:avLst/>
          </a:prstGeom>
          <a:solidFill>
            <a:srgbClr val="FF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1420475" y="2397775"/>
            <a:ext cx="536700" cy="575100"/>
          </a:xfrm>
          <a:prstGeom prst="ellipse">
            <a:avLst/>
          </a:prstGeom>
          <a:solidFill>
            <a:srgbClr val="FFF9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 rot="547692">
            <a:off x="2468915" y="1775653"/>
            <a:ext cx="3061572" cy="364330"/>
          </a:xfrm>
          <a:prstGeom prst="trapezoid">
            <a:avLst>
              <a:gd fmla="val 25000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2383150" y="2571775"/>
            <a:ext cx="3080700" cy="38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225" y="1458912"/>
            <a:ext cx="2509286" cy="17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1056275" y="3414775"/>
            <a:ext cx="364200" cy="1495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1707950" y="3826125"/>
            <a:ext cx="364200" cy="84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5"/>
          <p:cNvCxnSpPr>
            <a:stCxn id="91" idx="2"/>
            <a:endCxn id="92" idx="0"/>
          </p:cNvCxnSpPr>
          <p:nvPr/>
        </p:nvCxnSpPr>
        <p:spPr>
          <a:xfrm flipH="1">
            <a:off x="3923351" y="2137668"/>
            <a:ext cx="474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913" y="3358475"/>
            <a:ext cx="2193978" cy="1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b="19799" l="7823" r="8947" t="42005"/>
          <a:stretch/>
        </p:blipFill>
        <p:spPr>
          <a:xfrm>
            <a:off x="0" y="1265225"/>
            <a:ext cx="4852824" cy="18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88850"/>
            <a:ext cx="9144000" cy="20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5">
            <a:alphaModFix/>
          </a:blip>
          <a:srcRect b="22969" l="5524" r="9093" t="38335"/>
          <a:stretch/>
        </p:blipFill>
        <p:spPr>
          <a:xfrm>
            <a:off x="4852825" y="1265225"/>
            <a:ext cx="4291174" cy="182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257875"/>
            <a:ext cx="9144000" cy="13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2571750"/>
            <a:ext cx="9144000" cy="82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93675"/>
            <a:ext cx="9144000" cy="9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" y="4321575"/>
            <a:ext cx="9143851" cy="8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Results - Fingertip Detection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72400"/>
            <a:ext cx="9144000" cy="9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11650"/>
            <a:ext cx="9144000" cy="9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 b="35777" l="5606" r="0" t="49627"/>
          <a:stretch/>
        </p:blipFill>
        <p:spPr>
          <a:xfrm>
            <a:off x="0" y="1207700"/>
            <a:ext cx="9144001" cy="206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Results - Skeletonization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30198" l="7372" r="17625" t="35613"/>
          <a:stretch/>
        </p:blipFill>
        <p:spPr>
          <a:xfrm>
            <a:off x="0" y="1219050"/>
            <a:ext cx="9144000" cy="39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Results - Press Detection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6414" l="9723" r="18354" t="25926"/>
          <a:stretch/>
        </p:blipFill>
        <p:spPr>
          <a:xfrm>
            <a:off x="0" y="1286875"/>
            <a:ext cx="9143999" cy="38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Improvements/Usage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525" y="1315375"/>
            <a:ext cx="2476050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650" y="1948829"/>
            <a:ext cx="3339350" cy="24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